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0" r:id="rId2"/>
    <p:sldId id="259" r:id="rId3"/>
    <p:sldId id="261" r:id="rId4"/>
    <p:sldId id="262" r:id="rId5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163" d="100"/>
          <a:sy n="163" d="100"/>
        </p:scale>
        <p:origin x="160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 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éplacement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8" name="Groupe 7"/>
          <p:cNvGrpSpPr/>
          <p:nvPr/>
        </p:nvGrpSpPr>
        <p:grpSpPr>
          <a:xfrm>
            <a:off x="1295636" y="2060848"/>
            <a:ext cx="4536504" cy="1181745"/>
            <a:chOff x="1095911" y="2143746"/>
            <a:chExt cx="4536504" cy="1181745"/>
          </a:xfrm>
        </p:grpSpPr>
        <p:sp>
          <p:nvSpPr>
            <p:cNvPr id="11" name="Rectangle 10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098850" y="2167972"/>
              <a:ext cx="2296707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PNMC-plankton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chlorophylle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7" y="2176838"/>
            <a:ext cx="1651763" cy="94976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483768" y="3468978"/>
            <a:ext cx="4536504" cy="11817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553189" y="3501008"/>
            <a:ext cx="22967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PNMC-</a:t>
            </a:r>
            <a:r>
              <a:rPr lang="fr-FR" sz="2400" dirty="0" smtClean="0">
                <a:latin typeface="Algerian" panose="04020705040A02060702" pitchFamily="82" charset="0"/>
              </a:rPr>
              <a:t>µ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necton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Premiers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étages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trophiques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7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4247" t="12113" r="30000" b="14105"/>
          <a:stretch/>
        </p:blipFill>
        <p:spPr bwMode="auto">
          <a:xfrm>
            <a:off x="2654144" y="3563773"/>
            <a:ext cx="1728669" cy="97904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336006" y="1935956"/>
            <a:ext cx="4471988" cy="2986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369" y="1244111"/>
            <a:ext cx="86164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ZoneTexte 5"/>
          <p:cNvSpPr txBox="1"/>
          <p:nvPr/>
        </p:nvSpPr>
        <p:spPr>
          <a:xfrm>
            <a:off x="1890347" y="1870881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2</a:t>
            </a:r>
          </a:p>
          <a:p>
            <a:r>
              <a:rPr lang="fr-FR" dirty="0"/>
              <a:t>3</a:t>
            </a:r>
          </a:p>
          <a:p>
            <a:r>
              <a:rPr lang="fr-FR" dirty="0"/>
              <a:t>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6</a:t>
            </a:r>
          </a:p>
          <a:p>
            <a:r>
              <a:rPr lang="fr-FR" dirty="0"/>
              <a:t>7</a:t>
            </a:r>
          </a:p>
          <a:p>
            <a:r>
              <a:rPr lang="fr-FR" dirty="0"/>
              <a:t>8</a:t>
            </a:r>
          </a:p>
          <a:p>
            <a:r>
              <a:rPr lang="fr-FR" dirty="0"/>
              <a:t>9</a:t>
            </a:r>
          </a:p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08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1193006"/>
            <a:ext cx="4471988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24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43</Words>
  <Application>Microsoft Office PowerPoint</Application>
  <PresentationFormat>Affichage à l'écran (4:3)</PresentationFormat>
  <Paragraphs>15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Algerian</vt:lpstr>
      <vt:lpstr>Arial</vt:lpstr>
      <vt:lpstr>Calibri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53</cp:revision>
  <cp:lastPrinted>2018-05-25T08:02:30Z</cp:lastPrinted>
  <dcterms:created xsi:type="dcterms:W3CDTF">2018-05-17T14:41:08Z</dcterms:created>
  <dcterms:modified xsi:type="dcterms:W3CDTF">2025-06-30T01:13:51Z</dcterms:modified>
</cp:coreProperties>
</file>